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7"/>
  </p:notesMasterIdLst>
  <p:handoutMasterIdLst>
    <p:handoutMasterId r:id="rId16"/>
  </p:handoutMasterIdLst>
  <p:sldIdLst>
    <p:sldId id="256" r:id="rId4"/>
    <p:sldId id="297" r:id="rId5"/>
    <p:sldId id="279" r:id="rId6"/>
    <p:sldId id="298" r:id="rId8"/>
    <p:sldId id="260" r:id="rId9"/>
    <p:sldId id="299" r:id="rId10"/>
    <p:sldId id="300" r:id="rId11"/>
    <p:sldId id="301" r:id="rId12"/>
    <p:sldId id="302" r:id="rId13"/>
    <p:sldId id="280" r:id="rId14"/>
    <p:sldId id="273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DCD"/>
    <a:srgbClr val="E07272"/>
    <a:srgbClr val="E87E30"/>
    <a:srgbClr val="7ECCD8"/>
    <a:srgbClr val="3A738A"/>
    <a:srgbClr val="ED9B5D"/>
    <a:srgbClr val="D54343"/>
    <a:srgbClr val="25B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0" y="78"/>
      </p:cViewPr>
      <p:guideLst>
        <p:guide orient="horz" pos="216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3547EE-B200-4BFA-B6D6-ECE0468FCC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</a:t>
            </a:r>
            <a:r>
              <a:rPr lang="zh-CN" altLang="en-US" strike="noStrike" noProof="1" dirty="0">
                <a:sym typeface="+mn-ea"/>
              </a:rPr>
              <a:t>text</a:t>
            </a:r>
            <a:r>
              <a:rPr lang="zh-CN" altLang="en-US" strike="noStrike" noProof="1" smtClean="0"/>
              <a:t> style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Second level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Third level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Fourth level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Fifth level</a:t>
            </a:r>
            <a:endParaRPr lang="zh-CN" alt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D35CA4-1200-4A35-B161-00E23D9D6B56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4E2F4E6-5683-4080-94EE-12F41F82111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</a:t>
            </a:r>
            <a:r>
              <a:rPr lang="zh-CN" altLang="en-US" strike="noStrike" noProof="1" dirty="0">
                <a:sym typeface="+mn-ea"/>
              </a:rPr>
              <a:t>text</a:t>
            </a:r>
            <a:r>
              <a:rPr lang="zh-CN" altLang="en-US" strike="noStrike" noProof="1" smtClean="0"/>
              <a:t> style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Second level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Third level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Fourth level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Fifth level</a:t>
            </a:r>
            <a:endParaRPr lang="zh-CN" alt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C8EEDE-C792-435D-ADE4-32C3B82A44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737235" y="0"/>
            <a:ext cx="11455400" cy="6858000"/>
          </a:xfrm>
          <a:prstGeom prst="rect">
            <a:avLst/>
          </a:prstGeom>
          <a:solidFill>
            <a:srgbClr val="7E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直角三角形 15"/>
          <p:cNvSpPr/>
          <p:nvPr/>
        </p:nvSpPr>
        <p:spPr>
          <a:xfrm rot="5400000">
            <a:off x="463550" y="-463550"/>
            <a:ext cx="5435600" cy="6362700"/>
          </a:xfrm>
          <a:prstGeom prst="rtTriangle">
            <a:avLst/>
          </a:prstGeom>
          <a:solidFill>
            <a:srgbClr val="E0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8624888" y="4191000"/>
            <a:ext cx="3567113" cy="2667000"/>
          </a:xfrm>
          <a:prstGeom prst="rtTriangle">
            <a:avLst/>
          </a:prstGeom>
          <a:solidFill>
            <a:srgbClr val="E0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 rot="16200000" flipH="1">
            <a:off x="9086850" y="1085850"/>
            <a:ext cx="4191000" cy="2019300"/>
          </a:xfrm>
          <a:prstGeom prst="rtTriangle">
            <a:avLst/>
          </a:prstGeom>
          <a:solidFill>
            <a:srgbClr val="ED9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0" y="1612900"/>
            <a:ext cx="1866900" cy="3822700"/>
          </a:xfrm>
          <a:custGeom>
            <a:avLst/>
            <a:gdLst>
              <a:gd name="connsiteX0" fmla="*/ 0 w 1858396"/>
              <a:gd name="connsiteY0" fmla="*/ 0 h 3822700"/>
              <a:gd name="connsiteX1" fmla="*/ 1796003 w 1858396"/>
              <a:gd name="connsiteY1" fmla="*/ 2154113 h 3822700"/>
              <a:gd name="connsiteX2" fmla="*/ 1858396 w 1858396"/>
              <a:gd name="connsiteY2" fmla="*/ 2242507 h 3822700"/>
              <a:gd name="connsiteX3" fmla="*/ 0 w 1858396"/>
              <a:gd name="connsiteY3" fmla="*/ 3822700 h 38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396" h="3822700">
                <a:moveTo>
                  <a:pt x="0" y="0"/>
                </a:moveTo>
                <a:cubicBezTo>
                  <a:pt x="592990" y="689736"/>
                  <a:pt x="1204906" y="1341735"/>
                  <a:pt x="1796003" y="2154113"/>
                </a:cubicBezTo>
                <a:lnTo>
                  <a:pt x="1858396" y="2242507"/>
                </a:lnTo>
                <a:lnTo>
                  <a:pt x="0" y="3822700"/>
                </a:lnTo>
                <a:close/>
              </a:path>
            </a:pathLst>
          </a:custGeom>
          <a:solidFill>
            <a:srgbClr val="5B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3830638"/>
            <a:ext cx="3479800" cy="3027363"/>
          </a:xfrm>
          <a:custGeom>
            <a:avLst/>
            <a:gdLst>
              <a:gd name="connsiteX0" fmla="*/ 1858396 w 3467100"/>
              <a:gd name="connsiteY0" fmla="*/ 0 h 3027993"/>
              <a:gd name="connsiteX1" fmla="*/ 2016612 w 3467100"/>
              <a:gd name="connsiteY1" fmla="*/ 224152 h 3027993"/>
              <a:gd name="connsiteX2" fmla="*/ 3467100 w 3467100"/>
              <a:gd name="connsiteY2" fmla="*/ 3027993 h 3027993"/>
              <a:gd name="connsiteX3" fmla="*/ 0 w 3467100"/>
              <a:gd name="connsiteY3" fmla="*/ 3027993 h 3027993"/>
              <a:gd name="connsiteX4" fmla="*/ 0 w 3467100"/>
              <a:gd name="connsiteY4" fmla="*/ 1580193 h 30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7100" h="3027993">
                <a:moveTo>
                  <a:pt x="1858396" y="0"/>
                </a:moveTo>
                <a:lnTo>
                  <a:pt x="2016612" y="224152"/>
                </a:lnTo>
                <a:cubicBezTo>
                  <a:pt x="2528725" y="972775"/>
                  <a:pt x="3021096" y="1863148"/>
                  <a:pt x="3467100" y="3027993"/>
                </a:cubicBezTo>
                <a:lnTo>
                  <a:pt x="0" y="3027993"/>
                </a:lnTo>
                <a:lnTo>
                  <a:pt x="0" y="1580193"/>
                </a:lnTo>
                <a:close/>
              </a:path>
            </a:pathLst>
          </a:custGeom>
          <a:solidFill>
            <a:srgbClr val="ED9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51430" y="2463165"/>
            <a:ext cx="708850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GB" sz="6600" kern="1200" cap="none" spc="300" normalizeH="0" baseline="0" noProof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  <a:sym typeface="+mn-ea"/>
              </a:rPr>
              <a:t>What Makes a Good Community?</a:t>
            </a:r>
            <a:endParaRPr kumimoji="0" lang="en-GB" sz="6600" kern="1200" cap="none" spc="300" normalizeH="0" baseline="0" noProof="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25" name="等腰三角形 24"/>
          <p:cNvSpPr/>
          <p:nvPr/>
        </p:nvSpPr>
        <p:spPr>
          <a:xfrm rot="13500000">
            <a:off x="8877300" y="606425"/>
            <a:ext cx="720725" cy="622300"/>
          </a:xfrm>
          <a:prstGeom prst="triangl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等腰三角形 25"/>
          <p:cNvSpPr/>
          <p:nvPr/>
        </p:nvSpPr>
        <p:spPr>
          <a:xfrm rot="13500000">
            <a:off x="9196388" y="338138"/>
            <a:ext cx="720725" cy="6223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8369300" y="1104900"/>
            <a:ext cx="666750" cy="619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6" idx="3"/>
          </p:cNvCxnSpPr>
          <p:nvPr/>
        </p:nvCxnSpPr>
        <p:spPr>
          <a:xfrm flipH="1">
            <a:off x="9777413" y="26988"/>
            <a:ext cx="395288" cy="4016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hrive-sa-branding-by-logoholikjpg_edi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0830" y="5445125"/>
            <a:ext cx="1449070" cy="1087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1" name="组合 1"/>
          <p:cNvGrpSpPr/>
          <p:nvPr/>
        </p:nvGrpSpPr>
        <p:grpSpPr>
          <a:xfrm>
            <a:off x="0" y="0"/>
            <a:ext cx="6154738" cy="6858000"/>
            <a:chOff x="0" y="0"/>
            <a:chExt cx="6362700" cy="6858001"/>
          </a:xfrm>
        </p:grpSpPr>
        <p:sp>
          <p:nvSpPr>
            <p:cNvPr id="16" name="直角三角形 15"/>
            <p:cNvSpPr/>
            <p:nvPr/>
          </p:nvSpPr>
          <p:spPr>
            <a:xfrm rot="5400000">
              <a:off x="463550" y="-463550"/>
              <a:ext cx="5435600" cy="6362700"/>
            </a:xfrm>
            <a:prstGeom prst="rtTriangle">
              <a:avLst/>
            </a:prstGeom>
            <a:solidFill>
              <a:srgbClr val="E07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0" y="1612901"/>
              <a:ext cx="1866900" cy="3822700"/>
            </a:xfrm>
            <a:custGeom>
              <a:avLst/>
              <a:gdLst>
                <a:gd name="connsiteX0" fmla="*/ 0 w 1858396"/>
                <a:gd name="connsiteY0" fmla="*/ 0 h 3822700"/>
                <a:gd name="connsiteX1" fmla="*/ 1796003 w 1858396"/>
                <a:gd name="connsiteY1" fmla="*/ 2154113 h 3822700"/>
                <a:gd name="connsiteX2" fmla="*/ 1858396 w 1858396"/>
                <a:gd name="connsiteY2" fmla="*/ 2242507 h 3822700"/>
                <a:gd name="connsiteX3" fmla="*/ 0 w 1858396"/>
                <a:gd name="connsiteY3" fmla="*/ 3822700 h 38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396" h="3822700">
                  <a:moveTo>
                    <a:pt x="0" y="0"/>
                  </a:moveTo>
                  <a:cubicBezTo>
                    <a:pt x="592990" y="689736"/>
                    <a:pt x="1204906" y="1341735"/>
                    <a:pt x="1796003" y="2154113"/>
                  </a:cubicBezTo>
                  <a:lnTo>
                    <a:pt x="1858396" y="2242507"/>
                  </a:lnTo>
                  <a:lnTo>
                    <a:pt x="0" y="3822700"/>
                  </a:lnTo>
                  <a:close/>
                </a:path>
              </a:pathLst>
            </a:custGeom>
            <a:solidFill>
              <a:srgbClr val="5BB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0" y="3830008"/>
              <a:ext cx="3479800" cy="3027993"/>
            </a:xfrm>
            <a:custGeom>
              <a:avLst/>
              <a:gdLst>
                <a:gd name="connsiteX0" fmla="*/ 1858396 w 3467100"/>
                <a:gd name="connsiteY0" fmla="*/ 0 h 3027993"/>
                <a:gd name="connsiteX1" fmla="*/ 2016612 w 3467100"/>
                <a:gd name="connsiteY1" fmla="*/ 224152 h 3027993"/>
                <a:gd name="connsiteX2" fmla="*/ 3467100 w 3467100"/>
                <a:gd name="connsiteY2" fmla="*/ 3027993 h 3027993"/>
                <a:gd name="connsiteX3" fmla="*/ 0 w 3467100"/>
                <a:gd name="connsiteY3" fmla="*/ 3027993 h 3027993"/>
                <a:gd name="connsiteX4" fmla="*/ 0 w 3467100"/>
                <a:gd name="connsiteY4" fmla="*/ 1580193 h 302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7100" h="3027993">
                  <a:moveTo>
                    <a:pt x="1858396" y="0"/>
                  </a:moveTo>
                  <a:lnTo>
                    <a:pt x="2016612" y="224152"/>
                  </a:lnTo>
                  <a:cubicBezTo>
                    <a:pt x="2528725" y="972775"/>
                    <a:pt x="3021096" y="1863148"/>
                    <a:pt x="3467100" y="3027993"/>
                  </a:cubicBezTo>
                  <a:lnTo>
                    <a:pt x="0" y="3027993"/>
                  </a:lnTo>
                  <a:lnTo>
                    <a:pt x="0" y="1580193"/>
                  </a:lnTo>
                  <a:close/>
                </a:path>
              </a:pathLst>
            </a:custGeom>
            <a:solidFill>
              <a:srgbClr val="ED9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126" name="文本框 17"/>
          <p:cNvSpPr txBox="1"/>
          <p:nvPr/>
        </p:nvSpPr>
        <p:spPr>
          <a:xfrm>
            <a:off x="7135813" y="2555875"/>
            <a:ext cx="3254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Add  your title here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84988" y="2509838"/>
            <a:ext cx="3657600" cy="536575"/>
          </a:xfrm>
          <a:prstGeom prst="rect">
            <a:avLst/>
          </a:prstGeom>
          <a:noFill/>
          <a:ln>
            <a:solidFill>
              <a:srgbClr val="E0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37138" y="2509838"/>
            <a:ext cx="1665288" cy="536575"/>
          </a:xfrm>
          <a:prstGeom prst="rect">
            <a:avLst/>
          </a:prstGeom>
          <a:solidFill>
            <a:srgbClr val="E07272"/>
          </a:solidFill>
          <a:ln>
            <a:solidFill>
              <a:srgbClr val="E0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9" name="文本框 26"/>
          <p:cNvSpPr txBox="1"/>
          <p:nvPr/>
        </p:nvSpPr>
        <p:spPr>
          <a:xfrm>
            <a:off x="5160963" y="2555875"/>
            <a:ext cx="14938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`</a:t>
            </a:r>
            <a:endParaRPr lang="en-GB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30" name="文本框 35"/>
          <p:cNvSpPr txBox="1"/>
          <p:nvPr/>
        </p:nvSpPr>
        <p:spPr>
          <a:xfrm>
            <a:off x="7135813" y="3351213"/>
            <a:ext cx="3254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Add  your title here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84988" y="3306763"/>
            <a:ext cx="3657600" cy="534988"/>
          </a:xfrm>
          <a:prstGeom prst="rect">
            <a:avLst/>
          </a:prstGeom>
          <a:noFill/>
          <a:ln>
            <a:solidFill>
              <a:srgbClr val="5B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37138" y="3306763"/>
            <a:ext cx="1665288" cy="534988"/>
          </a:xfrm>
          <a:prstGeom prst="rect">
            <a:avLst/>
          </a:prstGeom>
          <a:solidFill>
            <a:srgbClr val="5BBDCD"/>
          </a:solidFill>
          <a:ln>
            <a:solidFill>
              <a:srgbClr val="5B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3" name="文本框 34"/>
          <p:cNvSpPr txBox="1"/>
          <p:nvPr/>
        </p:nvSpPr>
        <p:spPr>
          <a:xfrm>
            <a:off x="5160963" y="3351213"/>
            <a:ext cx="14938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GB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endParaRPr lang="en-GB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34" name="文本框 42"/>
          <p:cNvSpPr txBox="1"/>
          <p:nvPr/>
        </p:nvSpPr>
        <p:spPr>
          <a:xfrm>
            <a:off x="7135813" y="4148138"/>
            <a:ext cx="3254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Add  your title here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84988" y="4103688"/>
            <a:ext cx="3657600" cy="534988"/>
          </a:xfrm>
          <a:prstGeom prst="rect">
            <a:avLst/>
          </a:prstGeom>
          <a:noFill/>
          <a:ln>
            <a:solidFill>
              <a:srgbClr val="E0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037138" y="4103688"/>
            <a:ext cx="1665288" cy="534988"/>
          </a:xfrm>
          <a:prstGeom prst="rect">
            <a:avLst/>
          </a:prstGeom>
          <a:solidFill>
            <a:srgbClr val="E07272"/>
          </a:solidFill>
          <a:ln>
            <a:solidFill>
              <a:srgbClr val="E0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7" name="文本框 41"/>
          <p:cNvSpPr txBox="1"/>
          <p:nvPr/>
        </p:nvSpPr>
        <p:spPr>
          <a:xfrm>
            <a:off x="5160963" y="4148138"/>
            <a:ext cx="14938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03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38" name="文本框 49"/>
          <p:cNvSpPr txBox="1"/>
          <p:nvPr/>
        </p:nvSpPr>
        <p:spPr>
          <a:xfrm>
            <a:off x="7135813" y="4945063"/>
            <a:ext cx="3254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Add  your title here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84988" y="4900613"/>
            <a:ext cx="3657600" cy="534988"/>
          </a:xfrm>
          <a:prstGeom prst="rect">
            <a:avLst/>
          </a:prstGeom>
          <a:noFill/>
          <a:ln>
            <a:solidFill>
              <a:srgbClr val="5B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7138" y="4900613"/>
            <a:ext cx="1665288" cy="534988"/>
          </a:xfrm>
          <a:prstGeom prst="rect">
            <a:avLst/>
          </a:prstGeom>
          <a:solidFill>
            <a:srgbClr val="5BBDCD"/>
          </a:solidFill>
          <a:ln>
            <a:solidFill>
              <a:srgbClr val="5B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41" name="文本框 48"/>
          <p:cNvSpPr txBox="1"/>
          <p:nvPr/>
        </p:nvSpPr>
        <p:spPr>
          <a:xfrm>
            <a:off x="5160963" y="4945063"/>
            <a:ext cx="14938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 04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2" name="等腰三角形 51"/>
          <p:cNvSpPr/>
          <p:nvPr/>
        </p:nvSpPr>
        <p:spPr>
          <a:xfrm rot="13500000">
            <a:off x="10895013" y="579438"/>
            <a:ext cx="723900" cy="622300"/>
          </a:xfrm>
          <a:prstGeom prst="triangle">
            <a:avLst/>
          </a:prstGeom>
          <a:solidFill>
            <a:srgbClr val="E0727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等腰三角形 52"/>
          <p:cNvSpPr/>
          <p:nvPr/>
        </p:nvSpPr>
        <p:spPr>
          <a:xfrm rot="13500000">
            <a:off x="11212513" y="309563"/>
            <a:ext cx="723900" cy="622300"/>
          </a:xfrm>
          <a:prstGeom prst="triangle">
            <a:avLst/>
          </a:prstGeom>
          <a:solidFill>
            <a:srgbClr val="5B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10388600" y="1077913"/>
            <a:ext cx="666750" cy="619125"/>
          </a:xfrm>
          <a:prstGeom prst="line">
            <a:avLst/>
          </a:prstGeom>
          <a:ln>
            <a:solidFill>
              <a:srgbClr val="E07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53" idx="3"/>
          </p:cNvCxnSpPr>
          <p:nvPr/>
        </p:nvCxnSpPr>
        <p:spPr>
          <a:xfrm flipH="1">
            <a:off x="11796713" y="0"/>
            <a:ext cx="395288" cy="401638"/>
          </a:xfrm>
          <a:prstGeom prst="line">
            <a:avLst/>
          </a:prstGeom>
          <a:ln>
            <a:solidFill>
              <a:srgbClr val="5BB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hange-Makers-Bann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Young Change Maker Project</a:t>
            </a:r>
            <a:endParaRPr lang="en-GB" altLang="en-US"/>
          </a:p>
        </p:txBody>
      </p:sp>
      <p:sp>
        <p:nvSpPr>
          <p:cNvPr id="8193" name="文本框 3"/>
          <p:cNvSpPr txBox="1"/>
          <p:nvPr/>
        </p:nvSpPr>
        <p:spPr>
          <a:xfrm>
            <a:off x="0" y="1391920"/>
            <a:ext cx="121589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GB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How would you spend £200?</a:t>
            </a:r>
            <a:endParaRPr lang="en-GB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194" name="组合 6"/>
          <p:cNvGrpSpPr/>
          <p:nvPr/>
        </p:nvGrpSpPr>
        <p:grpSpPr>
          <a:xfrm>
            <a:off x="0" y="0"/>
            <a:ext cx="849313" cy="725488"/>
            <a:chOff x="0" y="0"/>
            <a:chExt cx="6362700" cy="5435601"/>
          </a:xfrm>
        </p:grpSpPr>
        <p:sp>
          <p:nvSpPr>
            <p:cNvPr id="5" name="直角三角形 4"/>
            <p:cNvSpPr/>
            <p:nvPr/>
          </p:nvSpPr>
          <p:spPr>
            <a:xfrm rot="5400000">
              <a:off x="463550" y="-463550"/>
              <a:ext cx="5435600" cy="6362700"/>
            </a:xfrm>
            <a:prstGeom prst="rtTriangle">
              <a:avLst/>
            </a:prstGeom>
            <a:solidFill>
              <a:srgbClr val="E07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0" y="1612901"/>
              <a:ext cx="1866900" cy="3822700"/>
            </a:xfrm>
            <a:custGeom>
              <a:avLst/>
              <a:gdLst>
                <a:gd name="connsiteX0" fmla="*/ 0 w 1858396"/>
                <a:gd name="connsiteY0" fmla="*/ 0 h 3822700"/>
                <a:gd name="connsiteX1" fmla="*/ 1796003 w 1858396"/>
                <a:gd name="connsiteY1" fmla="*/ 2154113 h 3822700"/>
                <a:gd name="connsiteX2" fmla="*/ 1858396 w 1858396"/>
                <a:gd name="connsiteY2" fmla="*/ 2242507 h 3822700"/>
                <a:gd name="connsiteX3" fmla="*/ 0 w 1858396"/>
                <a:gd name="connsiteY3" fmla="*/ 3822700 h 38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396" h="3822700">
                  <a:moveTo>
                    <a:pt x="0" y="0"/>
                  </a:moveTo>
                  <a:cubicBezTo>
                    <a:pt x="592990" y="689736"/>
                    <a:pt x="1204906" y="1341735"/>
                    <a:pt x="1796003" y="2154113"/>
                  </a:cubicBezTo>
                  <a:lnTo>
                    <a:pt x="1858396" y="2242507"/>
                  </a:lnTo>
                  <a:lnTo>
                    <a:pt x="0" y="3822700"/>
                  </a:lnTo>
                  <a:close/>
                </a:path>
              </a:pathLst>
            </a:custGeom>
            <a:solidFill>
              <a:srgbClr val="5BB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itle 20"/>
          <p:cNvSpPr txBox="1"/>
          <p:nvPr/>
        </p:nvSpPr>
        <p:spPr>
          <a:xfrm>
            <a:off x="7962900" y="4014946"/>
            <a:ext cx="868363" cy="906145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Open Sans"/>
                <a:sym typeface="Arial" panose="020B0604020202020204" pitchFamily="34" charset="0"/>
              </a:rPr>
              <a:t>		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22" name="Freeform 91"/>
          <p:cNvSpPr>
            <a:spLocks noChangeArrowheads="1"/>
          </p:cNvSpPr>
          <p:nvPr/>
        </p:nvSpPr>
        <p:spPr bwMode="auto">
          <a:xfrm>
            <a:off x="1425575" y="2089150"/>
            <a:ext cx="906463" cy="1138238"/>
          </a:xfrm>
          <a:custGeom>
            <a:avLst/>
            <a:gdLst>
              <a:gd name="T0" fmla="*/ 192 w 937"/>
              <a:gd name="T1" fmla="*/ 452 h 1171"/>
              <a:gd name="T2" fmla="*/ 192 w 937"/>
              <a:gd name="T3" fmla="*/ 702 h 1171"/>
              <a:gd name="T4" fmla="*/ 744 w 937"/>
              <a:gd name="T5" fmla="*/ 702 h 1171"/>
              <a:gd name="T6" fmla="*/ 744 w 937"/>
              <a:gd name="T7" fmla="*/ 452 h 1171"/>
              <a:gd name="T8" fmla="*/ 744 w 937"/>
              <a:gd name="T9" fmla="*/ 702 h 1171"/>
              <a:gd name="T10" fmla="*/ 694 w 937"/>
              <a:gd name="T11" fmla="*/ 744 h 1171"/>
              <a:gd name="T12" fmla="*/ 552 w 937"/>
              <a:gd name="T13" fmla="*/ 961 h 1171"/>
              <a:gd name="T14" fmla="*/ 476 w 937"/>
              <a:gd name="T15" fmla="*/ 1028 h 1171"/>
              <a:gd name="T16" fmla="*/ 401 w 937"/>
              <a:gd name="T17" fmla="*/ 978 h 1171"/>
              <a:gd name="T18" fmla="*/ 384 w 937"/>
              <a:gd name="T19" fmla="*/ 878 h 1171"/>
              <a:gd name="T20" fmla="*/ 142 w 937"/>
              <a:gd name="T21" fmla="*/ 744 h 1171"/>
              <a:gd name="T22" fmla="*/ 0 w 937"/>
              <a:gd name="T23" fmla="*/ 1062 h 1171"/>
              <a:gd name="T24" fmla="*/ 66 w 937"/>
              <a:gd name="T25" fmla="*/ 1062 h 1171"/>
              <a:gd name="T26" fmla="*/ 317 w 937"/>
              <a:gd name="T27" fmla="*/ 1170 h 1171"/>
              <a:gd name="T28" fmla="*/ 384 w 937"/>
              <a:gd name="T29" fmla="*/ 1062 h 1171"/>
              <a:gd name="T30" fmla="*/ 501 w 937"/>
              <a:gd name="T31" fmla="*/ 1095 h 1171"/>
              <a:gd name="T32" fmla="*/ 618 w 937"/>
              <a:gd name="T33" fmla="*/ 1011 h 1171"/>
              <a:gd name="T34" fmla="*/ 869 w 937"/>
              <a:gd name="T35" fmla="*/ 1170 h 1171"/>
              <a:gd name="T36" fmla="*/ 903 w 937"/>
              <a:gd name="T37" fmla="*/ 1095 h 1171"/>
              <a:gd name="T38" fmla="*/ 936 w 937"/>
              <a:gd name="T39" fmla="*/ 878 h 1171"/>
              <a:gd name="T40" fmla="*/ 744 w 937"/>
              <a:gd name="T41" fmla="*/ 192 h 1171"/>
              <a:gd name="T42" fmla="*/ 409 w 937"/>
              <a:gd name="T43" fmla="*/ 376 h 1171"/>
              <a:gd name="T44" fmla="*/ 309 w 937"/>
              <a:gd name="T45" fmla="*/ 359 h 1171"/>
              <a:gd name="T46" fmla="*/ 460 w 937"/>
              <a:gd name="T47" fmla="*/ 0 h 1171"/>
              <a:gd name="T48" fmla="*/ 376 w 937"/>
              <a:gd name="T49" fmla="*/ 192 h 1171"/>
              <a:gd name="T50" fmla="*/ 301 w 937"/>
              <a:gd name="T51" fmla="*/ 192 h 1171"/>
              <a:gd name="T52" fmla="*/ 376 w 937"/>
              <a:gd name="T53" fmla="*/ 192 h 1171"/>
              <a:gd name="T54" fmla="*/ 460 w 937"/>
              <a:gd name="T55" fmla="*/ 151 h 1171"/>
              <a:gd name="T56" fmla="*/ 460 w 937"/>
              <a:gd name="T57" fmla="*/ 234 h 1171"/>
              <a:gd name="T58" fmla="*/ 627 w 937"/>
              <a:gd name="T59" fmla="*/ 192 h 1171"/>
              <a:gd name="T60" fmla="*/ 543 w 937"/>
              <a:gd name="T61" fmla="*/ 192 h 1171"/>
              <a:gd name="T62" fmla="*/ 627 w 937"/>
              <a:gd name="T63" fmla="*/ 192 h 1171"/>
              <a:gd name="T64" fmla="*/ 627 w 937"/>
              <a:gd name="T65" fmla="*/ 192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7" h="1171">
                <a:moveTo>
                  <a:pt x="66" y="577"/>
                </a:moveTo>
                <a:cubicBezTo>
                  <a:pt x="66" y="510"/>
                  <a:pt x="125" y="452"/>
                  <a:pt x="192" y="452"/>
                </a:cubicBezTo>
                <a:cubicBezTo>
                  <a:pt x="259" y="452"/>
                  <a:pt x="317" y="510"/>
                  <a:pt x="317" y="577"/>
                </a:cubicBezTo>
                <a:cubicBezTo>
                  <a:pt x="317" y="644"/>
                  <a:pt x="259" y="702"/>
                  <a:pt x="192" y="702"/>
                </a:cubicBezTo>
                <a:cubicBezTo>
                  <a:pt x="125" y="702"/>
                  <a:pt x="66" y="644"/>
                  <a:pt x="66" y="577"/>
                </a:cubicBezTo>
                <a:close/>
                <a:moveTo>
                  <a:pt x="744" y="702"/>
                </a:moveTo>
                <a:cubicBezTo>
                  <a:pt x="811" y="702"/>
                  <a:pt x="869" y="644"/>
                  <a:pt x="869" y="577"/>
                </a:cubicBezTo>
                <a:cubicBezTo>
                  <a:pt x="869" y="510"/>
                  <a:pt x="811" y="452"/>
                  <a:pt x="744" y="452"/>
                </a:cubicBezTo>
                <a:cubicBezTo>
                  <a:pt x="677" y="452"/>
                  <a:pt x="618" y="510"/>
                  <a:pt x="618" y="577"/>
                </a:cubicBezTo>
                <a:cubicBezTo>
                  <a:pt x="618" y="644"/>
                  <a:pt x="677" y="702"/>
                  <a:pt x="744" y="702"/>
                </a:cubicBezTo>
                <a:close/>
                <a:moveTo>
                  <a:pt x="802" y="744"/>
                </a:moveTo>
                <a:cubicBezTo>
                  <a:pt x="694" y="744"/>
                  <a:pt x="694" y="744"/>
                  <a:pt x="694" y="744"/>
                </a:cubicBezTo>
                <a:cubicBezTo>
                  <a:pt x="610" y="744"/>
                  <a:pt x="552" y="803"/>
                  <a:pt x="552" y="878"/>
                </a:cubicBezTo>
                <a:cubicBezTo>
                  <a:pt x="552" y="961"/>
                  <a:pt x="552" y="961"/>
                  <a:pt x="552" y="961"/>
                </a:cubicBezTo>
                <a:cubicBezTo>
                  <a:pt x="552" y="970"/>
                  <a:pt x="552" y="978"/>
                  <a:pt x="543" y="978"/>
                </a:cubicBezTo>
                <a:cubicBezTo>
                  <a:pt x="476" y="1028"/>
                  <a:pt x="476" y="1028"/>
                  <a:pt x="476" y="1028"/>
                </a:cubicBezTo>
                <a:cubicBezTo>
                  <a:pt x="468" y="1028"/>
                  <a:pt x="468" y="1028"/>
                  <a:pt x="460" y="1028"/>
                </a:cubicBezTo>
                <a:cubicBezTo>
                  <a:pt x="401" y="978"/>
                  <a:pt x="401" y="978"/>
                  <a:pt x="401" y="978"/>
                </a:cubicBezTo>
                <a:cubicBezTo>
                  <a:pt x="393" y="978"/>
                  <a:pt x="384" y="970"/>
                  <a:pt x="384" y="961"/>
                </a:cubicBezTo>
                <a:cubicBezTo>
                  <a:pt x="384" y="878"/>
                  <a:pt x="384" y="878"/>
                  <a:pt x="384" y="878"/>
                </a:cubicBezTo>
                <a:cubicBezTo>
                  <a:pt x="384" y="803"/>
                  <a:pt x="326" y="744"/>
                  <a:pt x="251" y="744"/>
                </a:cubicBezTo>
                <a:cubicBezTo>
                  <a:pt x="142" y="744"/>
                  <a:pt x="142" y="744"/>
                  <a:pt x="142" y="744"/>
                </a:cubicBezTo>
                <a:cubicBezTo>
                  <a:pt x="58" y="744"/>
                  <a:pt x="0" y="803"/>
                  <a:pt x="0" y="878"/>
                </a:cubicBezTo>
                <a:cubicBezTo>
                  <a:pt x="0" y="1062"/>
                  <a:pt x="0" y="1062"/>
                  <a:pt x="0" y="1062"/>
                </a:cubicBezTo>
                <a:cubicBezTo>
                  <a:pt x="0" y="1078"/>
                  <a:pt x="16" y="1095"/>
                  <a:pt x="33" y="1095"/>
                </a:cubicBezTo>
                <a:cubicBezTo>
                  <a:pt x="50" y="1095"/>
                  <a:pt x="66" y="1078"/>
                  <a:pt x="66" y="1062"/>
                </a:cubicBezTo>
                <a:cubicBezTo>
                  <a:pt x="66" y="1170"/>
                  <a:pt x="66" y="1170"/>
                  <a:pt x="66" y="1170"/>
                </a:cubicBezTo>
                <a:cubicBezTo>
                  <a:pt x="317" y="1170"/>
                  <a:pt x="317" y="1170"/>
                  <a:pt x="317" y="1170"/>
                </a:cubicBezTo>
                <a:cubicBezTo>
                  <a:pt x="317" y="1011"/>
                  <a:pt x="317" y="1011"/>
                  <a:pt x="317" y="1011"/>
                </a:cubicBezTo>
                <a:cubicBezTo>
                  <a:pt x="384" y="1062"/>
                  <a:pt x="384" y="1062"/>
                  <a:pt x="384" y="1062"/>
                </a:cubicBezTo>
                <a:cubicBezTo>
                  <a:pt x="443" y="1095"/>
                  <a:pt x="443" y="1095"/>
                  <a:pt x="443" y="1095"/>
                </a:cubicBezTo>
                <a:cubicBezTo>
                  <a:pt x="460" y="1104"/>
                  <a:pt x="485" y="1104"/>
                  <a:pt x="501" y="1095"/>
                </a:cubicBezTo>
                <a:cubicBezTo>
                  <a:pt x="552" y="1062"/>
                  <a:pt x="552" y="1062"/>
                  <a:pt x="552" y="1062"/>
                </a:cubicBezTo>
                <a:cubicBezTo>
                  <a:pt x="618" y="1011"/>
                  <a:pt x="618" y="1011"/>
                  <a:pt x="618" y="1011"/>
                </a:cubicBezTo>
                <a:cubicBezTo>
                  <a:pt x="618" y="1170"/>
                  <a:pt x="618" y="1170"/>
                  <a:pt x="618" y="1170"/>
                </a:cubicBezTo>
                <a:cubicBezTo>
                  <a:pt x="869" y="1170"/>
                  <a:pt x="869" y="1170"/>
                  <a:pt x="869" y="1170"/>
                </a:cubicBezTo>
                <a:cubicBezTo>
                  <a:pt x="869" y="1062"/>
                  <a:pt x="869" y="1062"/>
                  <a:pt x="869" y="1062"/>
                </a:cubicBezTo>
                <a:cubicBezTo>
                  <a:pt x="869" y="1078"/>
                  <a:pt x="886" y="1095"/>
                  <a:pt x="903" y="1095"/>
                </a:cubicBezTo>
                <a:cubicBezTo>
                  <a:pt x="919" y="1095"/>
                  <a:pt x="936" y="1078"/>
                  <a:pt x="936" y="1062"/>
                </a:cubicBezTo>
                <a:cubicBezTo>
                  <a:pt x="936" y="878"/>
                  <a:pt x="936" y="878"/>
                  <a:pt x="936" y="878"/>
                </a:cubicBezTo>
                <a:cubicBezTo>
                  <a:pt x="936" y="803"/>
                  <a:pt x="878" y="744"/>
                  <a:pt x="802" y="744"/>
                </a:cubicBezTo>
                <a:close/>
                <a:moveTo>
                  <a:pt x="744" y="192"/>
                </a:moveTo>
                <a:cubicBezTo>
                  <a:pt x="744" y="293"/>
                  <a:pt x="618" y="385"/>
                  <a:pt x="460" y="385"/>
                </a:cubicBezTo>
                <a:cubicBezTo>
                  <a:pt x="434" y="385"/>
                  <a:pt x="418" y="385"/>
                  <a:pt x="409" y="376"/>
                </a:cubicBezTo>
                <a:cubicBezTo>
                  <a:pt x="367" y="426"/>
                  <a:pt x="284" y="435"/>
                  <a:pt x="284" y="435"/>
                </a:cubicBezTo>
                <a:cubicBezTo>
                  <a:pt x="301" y="401"/>
                  <a:pt x="309" y="376"/>
                  <a:pt x="309" y="359"/>
                </a:cubicBezTo>
                <a:cubicBezTo>
                  <a:pt x="225" y="326"/>
                  <a:pt x="167" y="259"/>
                  <a:pt x="167" y="192"/>
                </a:cubicBezTo>
                <a:cubicBezTo>
                  <a:pt x="167" y="84"/>
                  <a:pt x="292" y="0"/>
                  <a:pt x="460" y="0"/>
                </a:cubicBezTo>
                <a:cubicBezTo>
                  <a:pt x="618" y="0"/>
                  <a:pt x="744" y="84"/>
                  <a:pt x="744" y="192"/>
                </a:cubicBezTo>
                <a:close/>
                <a:moveTo>
                  <a:pt x="376" y="192"/>
                </a:moveTo>
                <a:cubicBezTo>
                  <a:pt x="376" y="167"/>
                  <a:pt x="359" y="151"/>
                  <a:pt x="343" y="151"/>
                </a:cubicBezTo>
                <a:cubicBezTo>
                  <a:pt x="317" y="151"/>
                  <a:pt x="301" y="167"/>
                  <a:pt x="301" y="192"/>
                </a:cubicBezTo>
                <a:cubicBezTo>
                  <a:pt x="301" y="209"/>
                  <a:pt x="317" y="234"/>
                  <a:pt x="343" y="234"/>
                </a:cubicBezTo>
                <a:cubicBezTo>
                  <a:pt x="359" y="234"/>
                  <a:pt x="376" y="209"/>
                  <a:pt x="376" y="192"/>
                </a:cubicBezTo>
                <a:close/>
                <a:moveTo>
                  <a:pt x="501" y="192"/>
                </a:moveTo>
                <a:cubicBezTo>
                  <a:pt x="501" y="167"/>
                  <a:pt x="485" y="151"/>
                  <a:pt x="460" y="151"/>
                </a:cubicBezTo>
                <a:cubicBezTo>
                  <a:pt x="443" y="151"/>
                  <a:pt x="418" y="167"/>
                  <a:pt x="418" y="192"/>
                </a:cubicBezTo>
                <a:cubicBezTo>
                  <a:pt x="418" y="209"/>
                  <a:pt x="443" y="234"/>
                  <a:pt x="460" y="234"/>
                </a:cubicBezTo>
                <a:cubicBezTo>
                  <a:pt x="485" y="234"/>
                  <a:pt x="501" y="209"/>
                  <a:pt x="501" y="192"/>
                </a:cubicBezTo>
                <a:close/>
                <a:moveTo>
                  <a:pt x="627" y="192"/>
                </a:moveTo>
                <a:cubicBezTo>
                  <a:pt x="627" y="167"/>
                  <a:pt x="610" y="151"/>
                  <a:pt x="585" y="151"/>
                </a:cubicBezTo>
                <a:cubicBezTo>
                  <a:pt x="560" y="151"/>
                  <a:pt x="543" y="167"/>
                  <a:pt x="543" y="192"/>
                </a:cubicBezTo>
                <a:cubicBezTo>
                  <a:pt x="543" y="209"/>
                  <a:pt x="560" y="234"/>
                  <a:pt x="585" y="234"/>
                </a:cubicBezTo>
                <a:cubicBezTo>
                  <a:pt x="610" y="234"/>
                  <a:pt x="627" y="209"/>
                  <a:pt x="627" y="192"/>
                </a:cubicBezTo>
                <a:close/>
                <a:moveTo>
                  <a:pt x="627" y="192"/>
                </a:moveTo>
                <a:lnTo>
                  <a:pt x="627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marL="0" marR="0" lvl="0" indent="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Freeform 17"/>
          <p:cNvSpPr>
            <a:spLocks noChangeAspect="1" noChangeArrowheads="1"/>
          </p:cNvSpPr>
          <p:nvPr/>
        </p:nvSpPr>
        <p:spPr bwMode="auto">
          <a:xfrm>
            <a:off x="3221038" y="2211388"/>
            <a:ext cx="722313" cy="1008063"/>
          </a:xfrm>
          <a:custGeom>
            <a:avLst/>
            <a:gdLst>
              <a:gd name="T0" fmla="*/ 326 w 503"/>
              <a:gd name="T1" fmla="*/ 142 h 703"/>
              <a:gd name="T2" fmla="*/ 168 w 503"/>
              <a:gd name="T3" fmla="*/ 142 h 703"/>
              <a:gd name="T4" fmla="*/ 168 w 503"/>
              <a:gd name="T5" fmla="*/ 134 h 703"/>
              <a:gd name="T6" fmla="*/ 184 w 503"/>
              <a:gd name="T7" fmla="*/ 125 h 703"/>
              <a:gd name="T8" fmla="*/ 310 w 503"/>
              <a:gd name="T9" fmla="*/ 125 h 703"/>
              <a:gd name="T10" fmla="*/ 343 w 503"/>
              <a:gd name="T11" fmla="*/ 0 h 703"/>
              <a:gd name="T12" fmla="*/ 151 w 503"/>
              <a:gd name="T13" fmla="*/ 0 h 703"/>
              <a:gd name="T14" fmla="*/ 176 w 503"/>
              <a:gd name="T15" fmla="*/ 125 h 703"/>
              <a:gd name="T16" fmla="*/ 67 w 503"/>
              <a:gd name="T17" fmla="*/ 67 h 703"/>
              <a:gd name="T18" fmla="*/ 75 w 503"/>
              <a:gd name="T19" fmla="*/ 84 h 703"/>
              <a:gd name="T20" fmla="*/ 168 w 503"/>
              <a:gd name="T21" fmla="*/ 134 h 703"/>
              <a:gd name="T22" fmla="*/ 92 w 503"/>
              <a:gd name="T23" fmla="*/ 134 h 703"/>
              <a:gd name="T24" fmla="*/ 84 w 503"/>
              <a:gd name="T25" fmla="*/ 142 h 703"/>
              <a:gd name="T26" fmla="*/ 126 w 503"/>
              <a:gd name="T27" fmla="*/ 159 h 703"/>
              <a:gd name="T28" fmla="*/ 151 w 503"/>
              <a:gd name="T29" fmla="*/ 151 h 703"/>
              <a:gd name="T30" fmla="*/ 0 w 503"/>
              <a:gd name="T31" fmla="*/ 460 h 703"/>
              <a:gd name="T32" fmla="*/ 251 w 503"/>
              <a:gd name="T33" fmla="*/ 702 h 703"/>
              <a:gd name="T34" fmla="*/ 502 w 503"/>
              <a:gd name="T35" fmla="*/ 452 h 703"/>
              <a:gd name="T36" fmla="*/ 326 w 503"/>
              <a:gd name="T37" fmla="*/ 142 h 703"/>
              <a:gd name="T38" fmla="*/ 318 w 503"/>
              <a:gd name="T39" fmla="*/ 535 h 703"/>
              <a:gd name="T40" fmla="*/ 276 w 503"/>
              <a:gd name="T41" fmla="*/ 560 h 703"/>
              <a:gd name="T42" fmla="*/ 276 w 503"/>
              <a:gd name="T43" fmla="*/ 602 h 703"/>
              <a:gd name="T44" fmla="*/ 234 w 503"/>
              <a:gd name="T45" fmla="*/ 602 h 703"/>
              <a:gd name="T46" fmla="*/ 226 w 503"/>
              <a:gd name="T47" fmla="*/ 560 h 703"/>
              <a:gd name="T48" fmla="*/ 176 w 503"/>
              <a:gd name="T49" fmla="*/ 535 h 703"/>
              <a:gd name="T50" fmla="*/ 151 w 503"/>
              <a:gd name="T51" fmla="*/ 485 h 703"/>
              <a:gd name="T52" fmla="*/ 151 w 503"/>
              <a:gd name="T53" fmla="*/ 468 h 703"/>
              <a:gd name="T54" fmla="*/ 193 w 503"/>
              <a:gd name="T55" fmla="*/ 468 h 703"/>
              <a:gd name="T56" fmla="*/ 193 w 503"/>
              <a:gd name="T57" fmla="*/ 476 h 703"/>
              <a:gd name="T58" fmla="*/ 209 w 503"/>
              <a:gd name="T59" fmla="*/ 510 h 703"/>
              <a:gd name="T60" fmla="*/ 251 w 503"/>
              <a:gd name="T61" fmla="*/ 527 h 703"/>
              <a:gd name="T62" fmla="*/ 293 w 503"/>
              <a:gd name="T63" fmla="*/ 510 h 703"/>
              <a:gd name="T64" fmla="*/ 310 w 503"/>
              <a:gd name="T65" fmla="*/ 476 h 703"/>
              <a:gd name="T66" fmla="*/ 293 w 503"/>
              <a:gd name="T67" fmla="*/ 443 h 703"/>
              <a:gd name="T68" fmla="*/ 243 w 503"/>
              <a:gd name="T69" fmla="*/ 426 h 703"/>
              <a:gd name="T70" fmla="*/ 184 w 503"/>
              <a:gd name="T71" fmla="*/ 393 h 703"/>
              <a:gd name="T72" fmla="*/ 159 w 503"/>
              <a:gd name="T73" fmla="*/ 351 h 703"/>
              <a:gd name="T74" fmla="*/ 184 w 503"/>
              <a:gd name="T75" fmla="*/ 293 h 703"/>
              <a:gd name="T76" fmla="*/ 226 w 503"/>
              <a:gd name="T77" fmla="*/ 276 h 703"/>
              <a:gd name="T78" fmla="*/ 226 w 503"/>
              <a:gd name="T79" fmla="*/ 234 h 703"/>
              <a:gd name="T80" fmla="*/ 268 w 503"/>
              <a:gd name="T81" fmla="*/ 234 h 703"/>
              <a:gd name="T82" fmla="*/ 268 w 503"/>
              <a:gd name="T83" fmla="*/ 267 h 703"/>
              <a:gd name="T84" fmla="*/ 318 w 503"/>
              <a:gd name="T85" fmla="*/ 293 h 703"/>
              <a:gd name="T86" fmla="*/ 343 w 503"/>
              <a:gd name="T87" fmla="*/ 351 h 703"/>
              <a:gd name="T88" fmla="*/ 301 w 503"/>
              <a:gd name="T89" fmla="*/ 351 h 703"/>
              <a:gd name="T90" fmla="*/ 284 w 503"/>
              <a:gd name="T91" fmla="*/ 318 h 703"/>
              <a:gd name="T92" fmla="*/ 251 w 503"/>
              <a:gd name="T93" fmla="*/ 301 h 703"/>
              <a:gd name="T94" fmla="*/ 218 w 503"/>
              <a:gd name="T95" fmla="*/ 318 h 703"/>
              <a:gd name="T96" fmla="*/ 201 w 503"/>
              <a:gd name="T97" fmla="*/ 343 h 703"/>
              <a:gd name="T98" fmla="*/ 218 w 503"/>
              <a:gd name="T99" fmla="*/ 376 h 703"/>
              <a:gd name="T100" fmla="*/ 260 w 503"/>
              <a:gd name="T101" fmla="*/ 393 h 703"/>
              <a:gd name="T102" fmla="*/ 326 w 503"/>
              <a:gd name="T103" fmla="*/ 426 h 703"/>
              <a:gd name="T104" fmla="*/ 351 w 503"/>
              <a:gd name="T105" fmla="*/ 476 h 703"/>
              <a:gd name="T106" fmla="*/ 318 w 503"/>
              <a:gd name="T107" fmla="*/ 535 h 703"/>
              <a:gd name="T108" fmla="*/ 318 w 503"/>
              <a:gd name="T109" fmla="*/ 535 h 703"/>
              <a:gd name="T110" fmla="*/ 318 w 503"/>
              <a:gd name="T111" fmla="*/ 53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marL="0" marR="0" lvl="0" indent="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4" name="Group 4681"/>
          <p:cNvGrpSpPr/>
          <p:nvPr/>
        </p:nvGrpSpPr>
        <p:grpSpPr bwMode="auto">
          <a:xfrm>
            <a:off x="9892904" y="2143440"/>
            <a:ext cx="855393" cy="1120707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2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42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35" name="Freeform 299"/>
          <p:cNvSpPr>
            <a:spLocks noChangeArrowheads="1"/>
          </p:cNvSpPr>
          <p:nvPr/>
        </p:nvSpPr>
        <p:spPr bwMode="auto">
          <a:xfrm>
            <a:off x="6551613" y="2270125"/>
            <a:ext cx="800100" cy="765175"/>
          </a:xfrm>
          <a:custGeom>
            <a:avLst/>
            <a:gdLst>
              <a:gd name="T0" fmla="*/ 1229 w 1665"/>
              <a:gd name="T1" fmla="*/ 561 h 1598"/>
              <a:gd name="T2" fmla="*/ 911 w 1665"/>
              <a:gd name="T3" fmla="*/ 686 h 1598"/>
              <a:gd name="T4" fmla="*/ 1246 w 1665"/>
              <a:gd name="T5" fmla="*/ 419 h 1598"/>
              <a:gd name="T6" fmla="*/ 1664 w 1665"/>
              <a:gd name="T7" fmla="*/ 76 h 1598"/>
              <a:gd name="T8" fmla="*/ 1597 w 1665"/>
              <a:gd name="T9" fmla="*/ 0 h 1598"/>
              <a:gd name="T10" fmla="*/ 1530 w 1665"/>
              <a:gd name="T11" fmla="*/ 76 h 1598"/>
              <a:gd name="T12" fmla="*/ 1246 w 1665"/>
              <a:gd name="T13" fmla="*/ 276 h 1598"/>
              <a:gd name="T14" fmla="*/ 769 w 1665"/>
              <a:gd name="T15" fmla="*/ 686 h 1598"/>
              <a:gd name="T16" fmla="*/ 435 w 1665"/>
              <a:gd name="T17" fmla="*/ 561 h 1598"/>
              <a:gd name="T18" fmla="*/ 0 w 1665"/>
              <a:gd name="T19" fmla="*/ 1288 h 1598"/>
              <a:gd name="T20" fmla="*/ 201 w 1665"/>
              <a:gd name="T21" fmla="*/ 1597 h 1598"/>
              <a:gd name="T22" fmla="*/ 836 w 1665"/>
              <a:gd name="T23" fmla="*/ 1255 h 1598"/>
              <a:gd name="T24" fmla="*/ 1463 w 1665"/>
              <a:gd name="T25" fmla="*/ 1597 h 1598"/>
              <a:gd name="T26" fmla="*/ 1664 w 1665"/>
              <a:gd name="T27" fmla="*/ 1288 h 1598"/>
              <a:gd name="T28" fmla="*/ 1229 w 1665"/>
              <a:gd name="T29" fmla="*/ 561 h 1598"/>
              <a:gd name="T30" fmla="*/ 1246 w 1665"/>
              <a:gd name="T31" fmla="*/ 811 h 1598"/>
              <a:gd name="T32" fmla="*/ 1338 w 1665"/>
              <a:gd name="T33" fmla="*/ 903 h 1598"/>
              <a:gd name="T34" fmla="*/ 1246 w 1665"/>
              <a:gd name="T35" fmla="*/ 995 h 1598"/>
              <a:gd name="T36" fmla="*/ 1162 w 1665"/>
              <a:gd name="T37" fmla="*/ 903 h 1598"/>
              <a:gd name="T38" fmla="*/ 1246 w 1665"/>
              <a:gd name="T39" fmla="*/ 811 h 1598"/>
              <a:gd name="T40" fmla="*/ 627 w 1665"/>
              <a:gd name="T41" fmla="*/ 1112 h 1598"/>
              <a:gd name="T42" fmla="*/ 485 w 1665"/>
              <a:gd name="T43" fmla="*/ 1112 h 1598"/>
              <a:gd name="T44" fmla="*/ 485 w 1665"/>
              <a:gd name="T45" fmla="*/ 1255 h 1598"/>
              <a:gd name="T46" fmla="*/ 351 w 1665"/>
              <a:gd name="T47" fmla="*/ 1255 h 1598"/>
              <a:gd name="T48" fmla="*/ 351 w 1665"/>
              <a:gd name="T49" fmla="*/ 1112 h 1598"/>
              <a:gd name="T50" fmla="*/ 209 w 1665"/>
              <a:gd name="T51" fmla="*/ 1112 h 1598"/>
              <a:gd name="T52" fmla="*/ 209 w 1665"/>
              <a:gd name="T53" fmla="*/ 970 h 1598"/>
              <a:gd name="T54" fmla="*/ 351 w 1665"/>
              <a:gd name="T55" fmla="*/ 970 h 1598"/>
              <a:gd name="T56" fmla="*/ 351 w 1665"/>
              <a:gd name="T57" fmla="*/ 836 h 1598"/>
              <a:gd name="T58" fmla="*/ 485 w 1665"/>
              <a:gd name="T59" fmla="*/ 836 h 1598"/>
              <a:gd name="T60" fmla="*/ 485 w 1665"/>
              <a:gd name="T61" fmla="*/ 970 h 1598"/>
              <a:gd name="T62" fmla="*/ 627 w 1665"/>
              <a:gd name="T63" fmla="*/ 970 h 1598"/>
              <a:gd name="T64" fmla="*/ 627 w 1665"/>
              <a:gd name="T65" fmla="*/ 1112 h 1598"/>
              <a:gd name="T66" fmla="*/ 1020 w 1665"/>
              <a:gd name="T67" fmla="*/ 1045 h 1598"/>
              <a:gd name="T68" fmla="*/ 1112 w 1665"/>
              <a:gd name="T69" fmla="*/ 954 h 1598"/>
              <a:gd name="T70" fmla="*/ 1204 w 1665"/>
              <a:gd name="T71" fmla="*/ 1045 h 1598"/>
              <a:gd name="T72" fmla="*/ 1112 w 1665"/>
              <a:gd name="T73" fmla="*/ 1129 h 1598"/>
              <a:gd name="T74" fmla="*/ 1020 w 1665"/>
              <a:gd name="T75" fmla="*/ 1045 h 1598"/>
              <a:gd name="T76" fmla="*/ 1246 w 1665"/>
              <a:gd name="T77" fmla="*/ 1271 h 1598"/>
              <a:gd name="T78" fmla="*/ 1162 w 1665"/>
              <a:gd name="T79" fmla="*/ 1179 h 1598"/>
              <a:gd name="T80" fmla="*/ 1246 w 1665"/>
              <a:gd name="T81" fmla="*/ 1087 h 1598"/>
              <a:gd name="T82" fmla="*/ 1338 w 1665"/>
              <a:gd name="T83" fmla="*/ 1179 h 1598"/>
              <a:gd name="T84" fmla="*/ 1246 w 1665"/>
              <a:gd name="T85" fmla="*/ 1271 h 1598"/>
              <a:gd name="T86" fmla="*/ 1480 w 1665"/>
              <a:gd name="T87" fmla="*/ 1045 h 1598"/>
              <a:gd name="T88" fmla="*/ 1388 w 1665"/>
              <a:gd name="T89" fmla="*/ 1129 h 1598"/>
              <a:gd name="T90" fmla="*/ 1296 w 1665"/>
              <a:gd name="T91" fmla="*/ 1045 h 1598"/>
              <a:gd name="T92" fmla="*/ 1388 w 1665"/>
              <a:gd name="T93" fmla="*/ 954 h 1598"/>
              <a:gd name="T94" fmla="*/ 1480 w 1665"/>
              <a:gd name="T95" fmla="*/ 1045 h 1598"/>
              <a:gd name="T96" fmla="*/ 1480 w 1665"/>
              <a:gd name="T97" fmla="*/ 1045 h 1598"/>
              <a:gd name="T98" fmla="*/ 1480 w 1665"/>
              <a:gd name="T99" fmla="*/ 1045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5" h="1598">
                <a:moveTo>
                  <a:pt x="1229" y="561"/>
                </a:moveTo>
                <a:cubicBezTo>
                  <a:pt x="1079" y="561"/>
                  <a:pt x="1028" y="653"/>
                  <a:pt x="911" y="686"/>
                </a:cubicBezTo>
                <a:cubicBezTo>
                  <a:pt x="928" y="552"/>
                  <a:pt x="1012" y="419"/>
                  <a:pt x="1246" y="419"/>
                </a:cubicBezTo>
                <a:cubicBezTo>
                  <a:pt x="1580" y="419"/>
                  <a:pt x="1664" y="193"/>
                  <a:pt x="1664" y="76"/>
                </a:cubicBezTo>
                <a:cubicBezTo>
                  <a:pt x="1664" y="34"/>
                  <a:pt x="1630" y="0"/>
                  <a:pt x="1597" y="0"/>
                </a:cubicBezTo>
                <a:cubicBezTo>
                  <a:pt x="1555" y="0"/>
                  <a:pt x="1530" y="34"/>
                  <a:pt x="1530" y="76"/>
                </a:cubicBezTo>
                <a:cubicBezTo>
                  <a:pt x="1530" y="84"/>
                  <a:pt x="1522" y="276"/>
                  <a:pt x="1246" y="276"/>
                </a:cubicBezTo>
                <a:cubicBezTo>
                  <a:pt x="870" y="276"/>
                  <a:pt x="786" y="535"/>
                  <a:pt x="769" y="686"/>
                </a:cubicBezTo>
                <a:cubicBezTo>
                  <a:pt x="644" y="661"/>
                  <a:pt x="594" y="561"/>
                  <a:pt x="435" y="561"/>
                </a:cubicBezTo>
                <a:cubicBezTo>
                  <a:pt x="268" y="561"/>
                  <a:pt x="0" y="887"/>
                  <a:pt x="0" y="1288"/>
                </a:cubicBezTo>
                <a:cubicBezTo>
                  <a:pt x="0" y="1489"/>
                  <a:pt x="100" y="1597"/>
                  <a:pt x="201" y="1597"/>
                </a:cubicBezTo>
                <a:cubicBezTo>
                  <a:pt x="418" y="1597"/>
                  <a:pt x="460" y="1255"/>
                  <a:pt x="836" y="1255"/>
                </a:cubicBezTo>
                <a:cubicBezTo>
                  <a:pt x="1204" y="1255"/>
                  <a:pt x="1246" y="1597"/>
                  <a:pt x="1463" y="1597"/>
                </a:cubicBezTo>
                <a:cubicBezTo>
                  <a:pt x="1564" y="1597"/>
                  <a:pt x="1664" y="1497"/>
                  <a:pt x="1664" y="1288"/>
                </a:cubicBezTo>
                <a:cubicBezTo>
                  <a:pt x="1664" y="887"/>
                  <a:pt x="1405" y="561"/>
                  <a:pt x="1229" y="561"/>
                </a:cubicBezTo>
                <a:close/>
                <a:moveTo>
                  <a:pt x="1246" y="811"/>
                </a:moveTo>
                <a:cubicBezTo>
                  <a:pt x="1296" y="811"/>
                  <a:pt x="1338" y="853"/>
                  <a:pt x="1338" y="903"/>
                </a:cubicBezTo>
                <a:cubicBezTo>
                  <a:pt x="1338" y="954"/>
                  <a:pt x="1296" y="995"/>
                  <a:pt x="1246" y="995"/>
                </a:cubicBezTo>
                <a:cubicBezTo>
                  <a:pt x="1204" y="995"/>
                  <a:pt x="1162" y="954"/>
                  <a:pt x="1162" y="903"/>
                </a:cubicBezTo>
                <a:cubicBezTo>
                  <a:pt x="1162" y="853"/>
                  <a:pt x="1204" y="811"/>
                  <a:pt x="1246" y="811"/>
                </a:cubicBezTo>
                <a:close/>
                <a:moveTo>
                  <a:pt x="627" y="1112"/>
                </a:moveTo>
                <a:cubicBezTo>
                  <a:pt x="485" y="1112"/>
                  <a:pt x="485" y="1112"/>
                  <a:pt x="485" y="1112"/>
                </a:cubicBezTo>
                <a:cubicBezTo>
                  <a:pt x="485" y="1255"/>
                  <a:pt x="485" y="1255"/>
                  <a:pt x="485" y="1255"/>
                </a:cubicBezTo>
                <a:cubicBezTo>
                  <a:pt x="351" y="1255"/>
                  <a:pt x="351" y="1255"/>
                  <a:pt x="351" y="1255"/>
                </a:cubicBezTo>
                <a:cubicBezTo>
                  <a:pt x="351" y="1112"/>
                  <a:pt x="351" y="1112"/>
                  <a:pt x="351" y="1112"/>
                </a:cubicBezTo>
                <a:cubicBezTo>
                  <a:pt x="209" y="1112"/>
                  <a:pt x="209" y="1112"/>
                  <a:pt x="209" y="1112"/>
                </a:cubicBezTo>
                <a:cubicBezTo>
                  <a:pt x="209" y="970"/>
                  <a:pt x="209" y="970"/>
                  <a:pt x="209" y="970"/>
                </a:cubicBezTo>
                <a:cubicBezTo>
                  <a:pt x="351" y="970"/>
                  <a:pt x="351" y="970"/>
                  <a:pt x="351" y="970"/>
                </a:cubicBezTo>
                <a:cubicBezTo>
                  <a:pt x="351" y="836"/>
                  <a:pt x="351" y="836"/>
                  <a:pt x="351" y="836"/>
                </a:cubicBezTo>
                <a:cubicBezTo>
                  <a:pt x="485" y="836"/>
                  <a:pt x="485" y="836"/>
                  <a:pt x="485" y="836"/>
                </a:cubicBezTo>
                <a:cubicBezTo>
                  <a:pt x="485" y="970"/>
                  <a:pt x="485" y="970"/>
                  <a:pt x="485" y="970"/>
                </a:cubicBezTo>
                <a:cubicBezTo>
                  <a:pt x="627" y="970"/>
                  <a:pt x="627" y="970"/>
                  <a:pt x="627" y="970"/>
                </a:cubicBezTo>
                <a:lnTo>
                  <a:pt x="627" y="1112"/>
                </a:lnTo>
                <a:close/>
                <a:moveTo>
                  <a:pt x="1020" y="1045"/>
                </a:moveTo>
                <a:cubicBezTo>
                  <a:pt x="1020" y="995"/>
                  <a:pt x="1062" y="954"/>
                  <a:pt x="1112" y="954"/>
                </a:cubicBezTo>
                <a:cubicBezTo>
                  <a:pt x="1162" y="954"/>
                  <a:pt x="1204" y="995"/>
                  <a:pt x="1204" y="1045"/>
                </a:cubicBezTo>
                <a:cubicBezTo>
                  <a:pt x="1204" y="1087"/>
                  <a:pt x="1162" y="1129"/>
                  <a:pt x="1112" y="1129"/>
                </a:cubicBezTo>
                <a:cubicBezTo>
                  <a:pt x="1062" y="1129"/>
                  <a:pt x="1020" y="1087"/>
                  <a:pt x="1020" y="1045"/>
                </a:cubicBezTo>
                <a:close/>
                <a:moveTo>
                  <a:pt x="1246" y="1271"/>
                </a:moveTo>
                <a:cubicBezTo>
                  <a:pt x="1204" y="1271"/>
                  <a:pt x="1162" y="1229"/>
                  <a:pt x="1162" y="1179"/>
                </a:cubicBezTo>
                <a:cubicBezTo>
                  <a:pt x="1162" y="1129"/>
                  <a:pt x="1204" y="1087"/>
                  <a:pt x="1246" y="1087"/>
                </a:cubicBezTo>
                <a:cubicBezTo>
                  <a:pt x="1296" y="1087"/>
                  <a:pt x="1338" y="1129"/>
                  <a:pt x="1338" y="1179"/>
                </a:cubicBezTo>
                <a:cubicBezTo>
                  <a:pt x="1338" y="1229"/>
                  <a:pt x="1296" y="1271"/>
                  <a:pt x="1246" y="1271"/>
                </a:cubicBezTo>
                <a:close/>
                <a:moveTo>
                  <a:pt x="1480" y="1045"/>
                </a:moveTo>
                <a:cubicBezTo>
                  <a:pt x="1480" y="1087"/>
                  <a:pt x="1438" y="1129"/>
                  <a:pt x="1388" y="1129"/>
                </a:cubicBezTo>
                <a:cubicBezTo>
                  <a:pt x="1338" y="1129"/>
                  <a:pt x="1296" y="1087"/>
                  <a:pt x="1296" y="1045"/>
                </a:cubicBezTo>
                <a:cubicBezTo>
                  <a:pt x="1296" y="995"/>
                  <a:pt x="1338" y="954"/>
                  <a:pt x="1388" y="954"/>
                </a:cubicBezTo>
                <a:cubicBezTo>
                  <a:pt x="1438" y="954"/>
                  <a:pt x="1480" y="995"/>
                  <a:pt x="1480" y="1045"/>
                </a:cubicBezTo>
                <a:close/>
                <a:moveTo>
                  <a:pt x="1480" y="1045"/>
                </a:moveTo>
                <a:lnTo>
                  <a:pt x="1480" y="1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marL="0" marR="0" lvl="0" indent="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Freeform 106"/>
          <p:cNvSpPr>
            <a:spLocks noChangeArrowheads="1"/>
          </p:cNvSpPr>
          <p:nvPr/>
        </p:nvSpPr>
        <p:spPr bwMode="auto">
          <a:xfrm>
            <a:off x="4926013" y="2368550"/>
            <a:ext cx="760413" cy="657225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marL="0" marR="0" lvl="0" indent="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Content Placeholder 6" descr="14471026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59710" y="2089150"/>
            <a:ext cx="667321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5" name="组合 6"/>
          <p:cNvGrpSpPr/>
          <p:nvPr/>
        </p:nvGrpSpPr>
        <p:grpSpPr>
          <a:xfrm>
            <a:off x="0" y="0"/>
            <a:ext cx="849313" cy="725488"/>
            <a:chOff x="0" y="0"/>
            <a:chExt cx="6362700" cy="5435601"/>
          </a:xfrm>
        </p:grpSpPr>
        <p:sp>
          <p:nvSpPr>
            <p:cNvPr id="5" name="直角三角形 4"/>
            <p:cNvSpPr/>
            <p:nvPr/>
          </p:nvSpPr>
          <p:spPr>
            <a:xfrm rot="5400000">
              <a:off x="463550" y="-463550"/>
              <a:ext cx="5435600" cy="6362700"/>
            </a:xfrm>
            <a:prstGeom prst="rtTriangle">
              <a:avLst/>
            </a:prstGeom>
            <a:solidFill>
              <a:srgbClr val="E07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0" y="1612901"/>
              <a:ext cx="1866900" cy="3822700"/>
            </a:xfrm>
            <a:custGeom>
              <a:avLst/>
              <a:gdLst>
                <a:gd name="connsiteX0" fmla="*/ 0 w 1858396"/>
                <a:gd name="connsiteY0" fmla="*/ 0 h 3822700"/>
                <a:gd name="connsiteX1" fmla="*/ 1796003 w 1858396"/>
                <a:gd name="connsiteY1" fmla="*/ 2154113 h 3822700"/>
                <a:gd name="connsiteX2" fmla="*/ 1858396 w 1858396"/>
                <a:gd name="connsiteY2" fmla="*/ 2242507 h 3822700"/>
                <a:gd name="connsiteX3" fmla="*/ 0 w 1858396"/>
                <a:gd name="connsiteY3" fmla="*/ 3822700 h 38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396" h="3822700">
                  <a:moveTo>
                    <a:pt x="0" y="0"/>
                  </a:moveTo>
                  <a:cubicBezTo>
                    <a:pt x="592990" y="689736"/>
                    <a:pt x="1204906" y="1341735"/>
                    <a:pt x="1796003" y="2154113"/>
                  </a:cubicBezTo>
                  <a:lnTo>
                    <a:pt x="1858396" y="2242507"/>
                  </a:lnTo>
                  <a:lnTo>
                    <a:pt x="0" y="3822700"/>
                  </a:lnTo>
                  <a:close/>
                </a:path>
              </a:pathLst>
            </a:custGeom>
            <a:solidFill>
              <a:srgbClr val="5BB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388" name="图片 7" descr="C:\Users\jason\Desktop\190835_e3783edd.jpg190835_e3783ed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825" y="3069591"/>
            <a:ext cx="3090863" cy="231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77825" y="1786255"/>
            <a:ext cx="11384280" cy="946150"/>
          </a:xfrm>
          <a:prstGeom prst="rect">
            <a:avLst/>
          </a:prstGeom>
          <a:solidFill>
            <a:srgbClr val="5BBDCD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9188" y="2870200"/>
            <a:ext cx="8102600" cy="27162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391" name="矩形 10"/>
          <p:cNvSpPr/>
          <p:nvPr/>
        </p:nvSpPr>
        <p:spPr>
          <a:xfrm>
            <a:off x="505460" y="2001520"/>
            <a:ext cx="9580880" cy="5162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GB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Community</a:t>
            </a:r>
            <a:endParaRPr lang="en-GB" altLang="zh-CN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矩形 11"/>
          <p:cNvSpPr/>
          <p:nvPr/>
        </p:nvSpPr>
        <p:spPr>
          <a:xfrm>
            <a:off x="3921125" y="3740150"/>
            <a:ext cx="6973888" cy="5162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zh-CN" sz="2800" dirty="0">
                <a:solidFill>
                  <a:srgbClr val="44546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What communities are we part of?</a:t>
            </a:r>
            <a:endParaRPr lang="en-GB" altLang="zh-CN" sz="2800" dirty="0">
              <a:solidFill>
                <a:srgbClr val="44546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矩形 12"/>
          <p:cNvSpPr/>
          <p:nvPr/>
        </p:nvSpPr>
        <p:spPr>
          <a:xfrm>
            <a:off x="3921125" y="4406900"/>
            <a:ext cx="6973888" cy="10331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zh-CN" sz="2800" dirty="0">
                <a:solidFill>
                  <a:srgbClr val="44546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When we think about 'community' what words do we think of?</a:t>
            </a:r>
            <a:endParaRPr lang="en-GB" altLang="zh-CN" sz="2800" dirty="0">
              <a:solidFill>
                <a:srgbClr val="44546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4" name="TextBox 13"/>
          <p:cNvSpPr txBox="1"/>
          <p:nvPr/>
        </p:nvSpPr>
        <p:spPr>
          <a:xfrm>
            <a:off x="3921125" y="3305810"/>
            <a:ext cx="3093720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GB" altLang="zh-CN" sz="3200" b="1" dirty="0">
                <a:solidFill>
                  <a:srgbClr val="445469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Questions</a:t>
            </a:r>
            <a:endParaRPr lang="en-GB" altLang="zh-CN" sz="3200" b="1" dirty="0">
              <a:solidFill>
                <a:srgbClr val="445469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文本框 3"/>
          <p:cNvSpPr txBox="1"/>
          <p:nvPr/>
        </p:nvSpPr>
        <p:spPr>
          <a:xfrm>
            <a:off x="595630" y="180975"/>
            <a:ext cx="11167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GB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What makes a good community?</a:t>
            </a:r>
            <a:endParaRPr lang="en-GB" altLang="zh-CN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jason\Desktop\shutterstock_254584129-e1547710670243.jpgshutterstock_254584129-e15477106702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530"/>
            <a:ext cx="12192000" cy="6758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9226550" y="3101975"/>
            <a:ext cx="811213" cy="654050"/>
          </a:xfrm>
          <a:custGeom>
            <a:avLst/>
            <a:gdLst>
              <a:gd name="T0" fmla="*/ 44 w 174"/>
              <a:gd name="T1" fmla="*/ 121 h 140"/>
              <a:gd name="T2" fmla="*/ 31 w 174"/>
              <a:gd name="T3" fmla="*/ 140 h 140"/>
              <a:gd name="T4" fmla="*/ 141 w 174"/>
              <a:gd name="T5" fmla="*/ 140 h 140"/>
              <a:gd name="T6" fmla="*/ 128 w 174"/>
              <a:gd name="T7" fmla="*/ 121 h 140"/>
              <a:gd name="T8" fmla="*/ 44 w 174"/>
              <a:gd name="T9" fmla="*/ 121 h 140"/>
              <a:gd name="T10" fmla="*/ 0 w 174"/>
              <a:gd name="T11" fmla="*/ 0 h 140"/>
              <a:gd name="T12" fmla="*/ 0 w 174"/>
              <a:gd name="T13" fmla="*/ 106 h 140"/>
              <a:gd name="T14" fmla="*/ 174 w 174"/>
              <a:gd name="T15" fmla="*/ 106 h 140"/>
              <a:gd name="T16" fmla="*/ 174 w 174"/>
              <a:gd name="T17" fmla="*/ 0 h 140"/>
              <a:gd name="T18" fmla="*/ 0 w 174"/>
              <a:gd name="T19" fmla="*/ 0 h 140"/>
              <a:gd name="T20" fmla="*/ 162 w 174"/>
              <a:gd name="T21" fmla="*/ 95 h 140"/>
              <a:gd name="T22" fmla="*/ 11 w 174"/>
              <a:gd name="T23" fmla="*/ 95 h 140"/>
              <a:gd name="T24" fmla="*/ 11 w 174"/>
              <a:gd name="T25" fmla="*/ 11 h 140"/>
              <a:gd name="T26" fmla="*/ 162 w 174"/>
              <a:gd name="T27" fmla="*/ 11 h 140"/>
              <a:gd name="T28" fmla="*/ 162 w 174"/>
              <a:gd name="T29" fmla="*/ 9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4" h="140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矩形 5"/>
          <p:cNvSpPr/>
          <p:nvPr/>
        </p:nvSpPr>
        <p:spPr>
          <a:xfrm>
            <a:off x="7818438" y="4584700"/>
            <a:ext cx="3636962" cy="2578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GB" altLang="zh-CN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I</a:t>
            </a:r>
            <a:endParaRPr lang="en-GB" altLang="zh-CN" sz="1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3860" y="344170"/>
            <a:ext cx="11236325" cy="6133465"/>
          </a:xfrm>
          <a:prstGeom prst="rect">
            <a:avLst/>
          </a:prstGeom>
          <a:solidFill>
            <a:srgbClr val="5BBDCD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55650" y="546100"/>
            <a:ext cx="1069975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3600" b="1" u="sng">
                <a:solidFill>
                  <a:schemeClr val="bg1"/>
                </a:solidFill>
              </a:rPr>
              <a:t>Activity</a:t>
            </a:r>
            <a:endParaRPr lang="en-GB" altLang="en-US" sz="2400" b="1">
              <a:solidFill>
                <a:schemeClr val="bg1"/>
              </a:solidFill>
            </a:endParaRPr>
          </a:p>
          <a:p>
            <a:endParaRPr lang="en-GB" altLang="en-US" sz="2400" b="1">
              <a:solidFill>
                <a:schemeClr val="bg1"/>
              </a:solidFill>
            </a:endParaRPr>
          </a:p>
          <a:p>
            <a:r>
              <a:rPr lang="en-GB" altLang="en-US" sz="2400" b="1">
                <a:solidFill>
                  <a:schemeClr val="bg1"/>
                </a:solidFill>
              </a:rPr>
              <a:t>Imagine a new town is going to be built nearby and the people building it want to know what you think it should be like.</a:t>
            </a:r>
            <a:endParaRPr lang="en-GB" altLang="en-US" sz="2400" b="1">
              <a:solidFill>
                <a:schemeClr val="bg1"/>
              </a:solidFill>
            </a:endParaRPr>
          </a:p>
          <a:p>
            <a:endParaRPr lang="en-GB" altLang="en-US" sz="2400" b="1">
              <a:solidFill>
                <a:schemeClr val="bg1"/>
              </a:solidFill>
            </a:endParaRPr>
          </a:p>
          <a:p>
            <a:r>
              <a:rPr lang="en-GB" altLang="en-US" sz="2400" b="1">
                <a:solidFill>
                  <a:schemeClr val="bg1"/>
                </a:solidFill>
              </a:rPr>
              <a:t>1. Look at the selection of photos along with their captions</a:t>
            </a:r>
            <a:br>
              <a:rPr lang="en-GB" altLang="en-US" sz="2400" b="1">
                <a:solidFill>
                  <a:schemeClr val="bg1"/>
                </a:solidFill>
              </a:rPr>
            </a:br>
            <a:br>
              <a:rPr lang="en-GB" altLang="en-US" sz="2400" b="1">
                <a:solidFill>
                  <a:schemeClr val="bg1"/>
                </a:solidFill>
              </a:rPr>
            </a:br>
            <a:r>
              <a:rPr lang="en-GB" altLang="en-US" sz="2400" b="1">
                <a:solidFill>
                  <a:schemeClr val="bg1"/>
                </a:solidFill>
              </a:rPr>
              <a:t>2. Discuss in your group which items are needed and which aren't needed to make a good community</a:t>
            </a:r>
            <a:endParaRPr lang="en-GB" altLang="en-US" sz="2400" b="1">
              <a:solidFill>
                <a:schemeClr val="bg1"/>
              </a:solidFill>
            </a:endParaRPr>
          </a:p>
          <a:p>
            <a:br>
              <a:rPr lang="en-GB" altLang="en-US" sz="2400" b="1">
                <a:solidFill>
                  <a:schemeClr val="bg1"/>
                </a:solidFill>
              </a:rPr>
            </a:br>
            <a:r>
              <a:rPr lang="en-GB" altLang="en-US" sz="2400" b="1">
                <a:solidFill>
                  <a:schemeClr val="bg1"/>
                </a:solidFill>
              </a:rPr>
              <a:t>3. If you were developing a new town what woud be the top 10 things you'd need. (1 being the most important)</a:t>
            </a:r>
            <a:endParaRPr lang="en-GB" altLang="en-US" sz="2400" b="1">
              <a:solidFill>
                <a:schemeClr val="bg1"/>
              </a:solidFill>
            </a:endParaRPr>
          </a:p>
          <a:p>
            <a:br>
              <a:rPr lang="en-GB" altLang="en-US" sz="2400" b="1">
                <a:solidFill>
                  <a:schemeClr val="bg1"/>
                </a:solidFill>
              </a:rPr>
            </a:br>
            <a:r>
              <a:rPr lang="en-GB" altLang="en-US" sz="2400" b="1">
                <a:solidFill>
                  <a:schemeClr val="bg1"/>
                </a:solidFill>
              </a:rPr>
              <a:t>4. Record your group's decision on the worksheet</a:t>
            </a:r>
            <a:endParaRPr lang="en-GB" altLang="en-US" sz="2400" b="1">
              <a:solidFill>
                <a:schemeClr val="bg1"/>
              </a:solidFill>
            </a:endParaRPr>
          </a:p>
          <a:p>
            <a:endParaRPr lang="en-GB" altLang="en-US" sz="2400" b="1">
              <a:solidFill>
                <a:schemeClr val="bg1"/>
              </a:solidFill>
            </a:endParaRPr>
          </a:p>
          <a:p>
            <a:endParaRPr lang="en-GB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jason\Desktop\shutterstock_254584129-e1547710670243.jpgshutterstock_254584129-e15477106702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9530"/>
            <a:ext cx="12192000" cy="6758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9226550" y="3101975"/>
            <a:ext cx="811213" cy="654050"/>
          </a:xfrm>
          <a:custGeom>
            <a:avLst/>
            <a:gdLst>
              <a:gd name="T0" fmla="*/ 44 w 174"/>
              <a:gd name="T1" fmla="*/ 121 h 140"/>
              <a:gd name="T2" fmla="*/ 31 w 174"/>
              <a:gd name="T3" fmla="*/ 140 h 140"/>
              <a:gd name="T4" fmla="*/ 141 w 174"/>
              <a:gd name="T5" fmla="*/ 140 h 140"/>
              <a:gd name="T6" fmla="*/ 128 w 174"/>
              <a:gd name="T7" fmla="*/ 121 h 140"/>
              <a:gd name="T8" fmla="*/ 44 w 174"/>
              <a:gd name="T9" fmla="*/ 121 h 140"/>
              <a:gd name="T10" fmla="*/ 0 w 174"/>
              <a:gd name="T11" fmla="*/ 0 h 140"/>
              <a:gd name="T12" fmla="*/ 0 w 174"/>
              <a:gd name="T13" fmla="*/ 106 h 140"/>
              <a:gd name="T14" fmla="*/ 174 w 174"/>
              <a:gd name="T15" fmla="*/ 106 h 140"/>
              <a:gd name="T16" fmla="*/ 174 w 174"/>
              <a:gd name="T17" fmla="*/ 0 h 140"/>
              <a:gd name="T18" fmla="*/ 0 w 174"/>
              <a:gd name="T19" fmla="*/ 0 h 140"/>
              <a:gd name="T20" fmla="*/ 162 w 174"/>
              <a:gd name="T21" fmla="*/ 95 h 140"/>
              <a:gd name="T22" fmla="*/ 11 w 174"/>
              <a:gd name="T23" fmla="*/ 95 h 140"/>
              <a:gd name="T24" fmla="*/ 11 w 174"/>
              <a:gd name="T25" fmla="*/ 11 h 140"/>
              <a:gd name="T26" fmla="*/ 162 w 174"/>
              <a:gd name="T27" fmla="*/ 11 h 140"/>
              <a:gd name="T28" fmla="*/ 162 w 174"/>
              <a:gd name="T29" fmla="*/ 9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4" h="140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矩形 5"/>
          <p:cNvSpPr/>
          <p:nvPr/>
        </p:nvSpPr>
        <p:spPr>
          <a:xfrm>
            <a:off x="7818438" y="4584700"/>
            <a:ext cx="3636962" cy="2578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GB" altLang="zh-CN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I</a:t>
            </a:r>
            <a:endParaRPr lang="en-GB" altLang="zh-CN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3860" y="344170"/>
            <a:ext cx="11384280" cy="911860"/>
          </a:xfrm>
          <a:prstGeom prst="rect">
            <a:avLst/>
          </a:prstGeom>
          <a:solidFill>
            <a:srgbClr val="5BBDCD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55650" y="546100"/>
            <a:ext cx="1069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2800" b="1">
                <a:solidFill>
                  <a:schemeClr val="bg1"/>
                </a:solidFill>
              </a:rPr>
              <a:t>Feedback</a:t>
            </a:r>
            <a:endParaRPr lang="en-GB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组合 6"/>
          <p:cNvGrpSpPr/>
          <p:nvPr/>
        </p:nvGrpSpPr>
        <p:grpSpPr>
          <a:xfrm>
            <a:off x="0" y="0"/>
            <a:ext cx="849313" cy="725488"/>
            <a:chOff x="0" y="0"/>
            <a:chExt cx="6362700" cy="5435601"/>
          </a:xfrm>
        </p:grpSpPr>
        <p:sp>
          <p:nvSpPr>
            <p:cNvPr id="5" name="直角三角形 4"/>
            <p:cNvSpPr/>
            <p:nvPr/>
          </p:nvSpPr>
          <p:spPr>
            <a:xfrm rot="5400000">
              <a:off x="463550" y="-463550"/>
              <a:ext cx="5435600" cy="6362700"/>
            </a:xfrm>
            <a:prstGeom prst="rtTriangle">
              <a:avLst/>
            </a:prstGeom>
            <a:solidFill>
              <a:srgbClr val="E07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0" y="1612901"/>
              <a:ext cx="1866900" cy="3822700"/>
            </a:xfrm>
            <a:custGeom>
              <a:avLst/>
              <a:gdLst>
                <a:gd name="connsiteX0" fmla="*/ 0 w 1858396"/>
                <a:gd name="connsiteY0" fmla="*/ 0 h 3822700"/>
                <a:gd name="connsiteX1" fmla="*/ 1796003 w 1858396"/>
                <a:gd name="connsiteY1" fmla="*/ 2154113 h 3822700"/>
                <a:gd name="connsiteX2" fmla="*/ 1858396 w 1858396"/>
                <a:gd name="connsiteY2" fmla="*/ 2242507 h 3822700"/>
                <a:gd name="connsiteX3" fmla="*/ 0 w 1858396"/>
                <a:gd name="connsiteY3" fmla="*/ 3822700 h 38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396" h="3822700">
                  <a:moveTo>
                    <a:pt x="0" y="0"/>
                  </a:moveTo>
                  <a:cubicBezTo>
                    <a:pt x="592990" y="689736"/>
                    <a:pt x="1204906" y="1341735"/>
                    <a:pt x="1796003" y="2154113"/>
                  </a:cubicBezTo>
                  <a:lnTo>
                    <a:pt x="1858396" y="2242507"/>
                  </a:lnTo>
                  <a:lnTo>
                    <a:pt x="0" y="3822700"/>
                  </a:lnTo>
                  <a:close/>
                </a:path>
              </a:pathLst>
            </a:custGeom>
            <a:solidFill>
              <a:srgbClr val="5BB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7412" name="图片 7" descr="C:\Users\jason\Desktop\shutterstock_284502272.jpgshutterstock_28450227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80" y="1655763"/>
            <a:ext cx="5758815" cy="383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7"/>
          <p:cNvSpPr/>
          <p:nvPr/>
        </p:nvSpPr>
        <p:spPr>
          <a:xfrm>
            <a:off x="4982845" y="1655445"/>
            <a:ext cx="6859905" cy="3838575"/>
          </a:xfrm>
          <a:prstGeom prst="rect">
            <a:avLst/>
          </a:prstGeom>
          <a:solidFill>
            <a:srgbClr val="E0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2" name="矩形 17"/>
          <p:cNvSpPr/>
          <p:nvPr/>
        </p:nvSpPr>
        <p:spPr>
          <a:xfrm>
            <a:off x="5483860" y="2159000"/>
            <a:ext cx="6543040" cy="28314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en-GB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What changes would you like to see in the communities that you are part of?</a:t>
            </a: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AutoNum type="arabicPeriod"/>
            </a:pP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en-GB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Who should be the people to lead change?</a:t>
            </a: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AutoNum type="arabicPeriod"/>
            </a:pP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457200" indent="-457200" defTabSz="1216025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en-GB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Can young people make a difference in their communities?</a:t>
            </a: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文本框 3"/>
          <p:cNvSpPr txBox="1"/>
          <p:nvPr/>
        </p:nvSpPr>
        <p:spPr>
          <a:xfrm>
            <a:off x="179705" y="725805"/>
            <a:ext cx="40144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GB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Big Questions!</a:t>
            </a:r>
            <a:endParaRPr lang="en-GB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endParaRPr lang="en-GB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endParaRPr lang="en-GB" alt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A person standing in front of a building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en-GB" altLang="en-US" dirty="0"/>
          </a:p>
        </p:txBody>
      </p:sp>
      <p:pic>
        <p:nvPicPr>
          <p:cNvPr id="4099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659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A person holding a sig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WPS Presentation</Application>
  <PresentationFormat>宽屏</PresentationFormat>
  <Paragraphs>58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 Light</vt:lpstr>
      <vt:lpstr>Impact</vt:lpstr>
      <vt:lpstr>Microsoft YaHei</vt:lpstr>
      <vt:lpstr>Open Sans</vt:lpstr>
      <vt:lpstr>Segoe Print</vt:lpstr>
      <vt:lpstr>FontAwesome</vt:lpstr>
      <vt:lpstr>Bebas Neue</vt:lpstr>
      <vt:lpstr>Source Sans Pro ExtraLight</vt:lpstr>
      <vt:lpstr>Calibri</vt:lpstr>
      <vt:lpstr>FontAwesome</vt:lpstr>
      <vt:lpstr>Bebas Neue</vt:lpstr>
      <vt:lpstr>Helvetica Light</vt:lpstr>
      <vt:lpstr>Kontrapunkt Bob Bold</vt:lpstr>
      <vt:lpstr>Arial Unicode MS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Jay Thomas</cp:lastModifiedBy>
  <cp:revision>21</cp:revision>
  <dcterms:created xsi:type="dcterms:W3CDTF">2015-06-27T07:17:30Z</dcterms:created>
  <dcterms:modified xsi:type="dcterms:W3CDTF">2019-06-17T23:52:41Z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2057-11.2.0.8641</vt:lpwstr>
  </property>
</Properties>
</file>